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952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754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153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782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2657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3398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7856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1240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5950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801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19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80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2710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722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399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792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654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BAD6580-7EE9-4D0E-A588-6FCAA7F316A8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C5A-D307-487D-A1BB-838E9011DB9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1801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intelligent 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Prepare by </a:t>
            </a:r>
          </a:p>
          <a:p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Computer department </a:t>
            </a:r>
          </a:p>
          <a:p>
            <a:r>
              <a:rPr lang="en-US" dirty="0" smtClean="0"/>
              <a:t>Engineering college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8006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outline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/>
              <a:t>BASIC OPERATIONS OF vector in </a:t>
            </a:r>
            <a:r>
              <a:rPr lang="en-US" b="1" dirty="0" smtClean="0"/>
              <a:t>MATLAB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/>
              <a:t>Creating a vector from a known list of </a:t>
            </a:r>
            <a:r>
              <a:rPr lang="en-US" b="1" dirty="0" smtClean="0"/>
              <a:t>number</a:t>
            </a:r>
          </a:p>
          <a:p>
            <a:pPr algn="l" rtl="0">
              <a:buFont typeface="Wingdings" panose="05000000000000000000" pitchFamily="2" charset="2"/>
              <a:buChar char="v"/>
            </a:pPr>
            <a:r>
              <a:rPr lang="en-US" b="1" dirty="0"/>
              <a:t>Creating a vector with constant spacing by specifying the first term, the spacing</a:t>
            </a:r>
            <a:r>
              <a:rPr lang="en-US" b="1" dirty="0" smtClean="0"/>
              <a:t>, and the last term.</a:t>
            </a:r>
            <a:r>
              <a:rPr lang="en-US" b="1" dirty="0"/>
              <a:t/>
            </a:r>
            <a:br>
              <a:rPr lang="en-US" b="1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644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37397" y="136478"/>
            <a:ext cx="9144000" cy="1323833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BASIC OPERATIONS OF </a:t>
            </a:r>
            <a:r>
              <a:rPr lang="en-US" sz="4400" b="1" dirty="0"/>
              <a:t>V</a:t>
            </a:r>
            <a:r>
              <a:rPr lang="en-US" sz="4400" b="1" dirty="0" smtClean="0"/>
              <a:t>ector </a:t>
            </a:r>
            <a:r>
              <a:rPr lang="en-US" sz="4400" b="1" dirty="0" smtClean="0"/>
              <a:t>in MATLAB</a:t>
            </a:r>
            <a:endParaRPr lang="ar-IQ" sz="4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60227" y="1555845"/>
            <a:ext cx="9144000" cy="4544704"/>
          </a:xfrm>
        </p:spPr>
        <p:txBody>
          <a:bodyPr>
            <a:normAutofit/>
          </a:bodyPr>
          <a:lstStyle/>
          <a:p>
            <a:pPr algn="just" rtl="0"/>
            <a:endParaRPr lang="en-US" dirty="0" smtClean="0">
              <a:cs typeface="+mj-cs"/>
            </a:endParaRPr>
          </a:p>
          <a:p>
            <a:pPr algn="just" rtl="0"/>
            <a:r>
              <a:rPr lang="en-US" dirty="0" smtClean="0">
                <a:cs typeface="+mj-cs"/>
              </a:rPr>
              <a:t>In </a:t>
            </a:r>
            <a:r>
              <a:rPr lang="en-US" dirty="0">
                <a:cs typeface="+mj-cs"/>
              </a:rPr>
              <a:t>MATLAB, a vector is created by assigning the elements of the vector to </a:t>
            </a:r>
            <a:r>
              <a:rPr lang="en-US" dirty="0" smtClean="0">
                <a:cs typeface="+mj-cs"/>
              </a:rPr>
              <a:t>a variable</a:t>
            </a:r>
            <a:r>
              <a:rPr lang="en-US" dirty="0">
                <a:cs typeface="+mj-cs"/>
              </a:rPr>
              <a:t>. This can be done in several ways depending on the source of the </a:t>
            </a:r>
            <a:r>
              <a:rPr lang="en-US" dirty="0" smtClean="0">
                <a:cs typeface="+mj-cs"/>
              </a:rPr>
              <a:t>information that </a:t>
            </a:r>
            <a:r>
              <a:rPr lang="en-US" dirty="0">
                <a:cs typeface="+mj-cs"/>
              </a:rPr>
              <a:t>is used for the elements of the vector. When a vector contains specific</a:t>
            </a:r>
          </a:p>
          <a:p>
            <a:pPr algn="just" rtl="0"/>
            <a:r>
              <a:rPr lang="en-US" dirty="0">
                <a:cs typeface="+mj-cs"/>
              </a:rPr>
              <a:t>numbers that are known (like the coordinates of point A), the value of each </a:t>
            </a:r>
            <a:r>
              <a:rPr lang="en-US" dirty="0" smtClean="0">
                <a:cs typeface="+mj-cs"/>
              </a:rPr>
              <a:t>element is </a:t>
            </a:r>
            <a:r>
              <a:rPr lang="en-US" dirty="0">
                <a:cs typeface="+mj-cs"/>
              </a:rPr>
              <a:t>entered directly. Each element can also be a mathematical expression </a:t>
            </a:r>
            <a:r>
              <a:rPr lang="en-US" dirty="0" smtClean="0">
                <a:cs typeface="+mj-cs"/>
              </a:rPr>
              <a:t>that can </a:t>
            </a:r>
            <a:r>
              <a:rPr lang="en-US" dirty="0">
                <a:cs typeface="+mj-cs"/>
              </a:rPr>
              <a:t>include predefined variables, numbers, and functions. Often, the elements of a</a:t>
            </a:r>
          </a:p>
          <a:p>
            <a:pPr algn="just" rtl="0"/>
            <a:r>
              <a:rPr lang="en-US" dirty="0">
                <a:cs typeface="+mj-cs"/>
              </a:rPr>
              <a:t>row vector are a series of numbers with constant spacing. In such cases the </a:t>
            </a:r>
            <a:r>
              <a:rPr lang="en-US" dirty="0" smtClean="0">
                <a:cs typeface="+mj-cs"/>
              </a:rPr>
              <a:t>vector can </a:t>
            </a:r>
            <a:r>
              <a:rPr lang="en-US" dirty="0">
                <a:cs typeface="+mj-cs"/>
              </a:rPr>
              <a:t>be created with MATLAB commands.</a:t>
            </a: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545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en-US" b="1" dirty="0"/>
              <a:t>Creating a vector from a known list of </a:t>
            </a:r>
            <a:r>
              <a:rPr lang="en-US" b="1" dirty="0" smtClean="0"/>
              <a:t>number  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mtClean="0"/>
              <a:t>The vector is created by typing the elements (numbers) inside square brackets [ ].</a:t>
            </a:r>
          </a:p>
          <a:p>
            <a:pPr marL="0" indent="0" algn="l">
              <a:buNone/>
            </a:pPr>
            <a:r>
              <a:rPr lang="en-US" smtClean="0"/>
              <a:t> </a:t>
            </a:r>
            <a:endParaRPr lang="ar-IQ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767" y="3257156"/>
            <a:ext cx="8011235" cy="201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88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4242"/>
          </a:xfrm>
        </p:spPr>
        <p:txBody>
          <a:bodyPr/>
          <a:lstStyle/>
          <a:p>
            <a:r>
              <a:rPr lang="en-US" b="1" dirty="0" smtClean="0"/>
              <a:t>Creating a vector from a known list of number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sz="3600" dirty="0"/>
              <a:t>Row vector: To create a row vector type the elements with a space or a </a:t>
            </a:r>
            <a:r>
              <a:rPr lang="en-US" sz="3600" dirty="0" smtClean="0"/>
              <a:t>comma between </a:t>
            </a:r>
            <a:r>
              <a:rPr lang="en-US" sz="3600" dirty="0"/>
              <a:t>the elements inside the square brackets.</a:t>
            </a:r>
          </a:p>
          <a:p>
            <a:pPr algn="l" rtl="0"/>
            <a:r>
              <a:rPr lang="en-US" sz="3600" dirty="0"/>
              <a:t>Column vector: To create a column vector type the left square bracket [ and </a:t>
            </a:r>
            <a:r>
              <a:rPr lang="en-US" sz="3600" dirty="0" smtClean="0"/>
              <a:t>then enter </a:t>
            </a:r>
            <a:r>
              <a:rPr lang="en-US" sz="3600" dirty="0"/>
              <a:t>the elements with a semicolon between them, or press the Enter key after</a:t>
            </a:r>
          </a:p>
          <a:p>
            <a:pPr algn="l" rtl="0"/>
            <a:r>
              <a:rPr lang="en-US" sz="3600" dirty="0" smtClean="0"/>
              <a:t>Each </a:t>
            </a:r>
            <a:r>
              <a:rPr lang="en-US" sz="3600" dirty="0"/>
              <a:t>element. Type the right square bracket ] after the last element.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19646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966" y="133113"/>
            <a:ext cx="10848833" cy="1325563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/>
              <a:t>Creating a vector with constant spacing by specifying the first term, the spacing,</a:t>
            </a:r>
            <a:br>
              <a:rPr lang="en-US" sz="2400" b="1" dirty="0"/>
            </a:br>
            <a:r>
              <a:rPr lang="en-US" sz="2400" b="1" dirty="0"/>
              <a:t>and the last term</a:t>
            </a:r>
            <a:r>
              <a:rPr lang="en-US" sz="2400" b="1" dirty="0" smtClean="0"/>
              <a:t>:</a:t>
            </a:r>
            <a:endParaRPr lang="ar-IQ" sz="2400" b="1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dirty="0"/>
              <a:t>In a vector with constant spacing, the difference between the elements is the same.</a:t>
            </a:r>
          </a:p>
          <a:p>
            <a:pPr marL="0" indent="0" algn="l" rtl="0">
              <a:buNone/>
            </a:pPr>
            <a:r>
              <a:rPr lang="en-US" sz="3200" dirty="0"/>
              <a:t>For example, in the vector v = 2 4 6 8 10, the spacing between the elements </a:t>
            </a:r>
            <a:r>
              <a:rPr lang="en-US" sz="3200" dirty="0" smtClean="0"/>
              <a:t>is 2</a:t>
            </a:r>
            <a:r>
              <a:rPr lang="en-US" sz="3200" dirty="0"/>
              <a:t>. A vector in which the </a:t>
            </a:r>
            <a:r>
              <a:rPr lang="en-US" sz="3200" dirty="0" smtClean="0"/>
              <a:t>first </a:t>
            </a:r>
            <a:r>
              <a:rPr lang="en-US" sz="3200" dirty="0"/>
              <a:t>term </a:t>
            </a:r>
            <a:r>
              <a:rPr lang="en-US" sz="3200" dirty="0" smtClean="0"/>
              <a:t>is m</a:t>
            </a:r>
            <a:r>
              <a:rPr lang="en-US" sz="3200" dirty="0"/>
              <a:t>, the spacing is q, and the last term is n </a:t>
            </a:r>
            <a:r>
              <a:rPr lang="en-US" sz="3200" dirty="0" smtClean="0"/>
              <a:t>is created </a:t>
            </a:r>
            <a:r>
              <a:rPr lang="en-US" sz="3200" dirty="0"/>
              <a:t>by </a:t>
            </a:r>
            <a:r>
              <a:rPr lang="en-US" sz="3200" dirty="0" smtClean="0"/>
              <a:t>typing the command in next slide: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71186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smtClean="0"/>
              <a:t>Creating a vector with constant spacing by specifying the first term, the spacing.</a:t>
            </a:r>
            <a:r>
              <a:rPr lang="en-US" sz="2800" b="1" dirty="0"/>
              <a:t> </a:t>
            </a:r>
            <a:r>
              <a:rPr lang="en-US" sz="2800" b="1" dirty="0" smtClean="0"/>
              <a:t>and the last term: </a:t>
            </a:r>
            <a:endParaRPr lang="ar-IQ" sz="2800" b="1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6663" y="1690688"/>
            <a:ext cx="9171295" cy="496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84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1078" y="2295166"/>
            <a:ext cx="9835370" cy="1400530"/>
          </a:xfrm>
        </p:spPr>
        <p:txBody>
          <a:bodyPr/>
          <a:lstStyle/>
          <a:p>
            <a:pPr algn="ctr"/>
            <a:r>
              <a:rPr lang="en-US" sz="6000" b="1" dirty="0" smtClean="0"/>
              <a:t>Thank you for listing</a:t>
            </a:r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1049086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383</Words>
  <Application>Microsoft Office PowerPoint</Application>
  <PresentationFormat>ملء الشاشة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أيون</vt:lpstr>
      <vt:lpstr>Artificial intelligent lab</vt:lpstr>
      <vt:lpstr>outline</vt:lpstr>
      <vt:lpstr>BASIC OPERATIONS OF Vector in MATLAB</vt:lpstr>
      <vt:lpstr>Creating a vector from a known list of number   </vt:lpstr>
      <vt:lpstr>Creating a vector from a known list of number</vt:lpstr>
      <vt:lpstr>Creating a vector with constant spacing by specifying the first term, the spacing, and the last term:</vt:lpstr>
      <vt:lpstr>Creating a vector with constant spacing by specifying the first term, the spacing. and the last term: </vt:lpstr>
      <vt:lpstr>Thank you for listing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OPERATIONS OF vector in MATLAB</dc:title>
  <dc:creator>zhn</dc:creator>
  <cp:lastModifiedBy>zhn</cp:lastModifiedBy>
  <cp:revision>9</cp:revision>
  <dcterms:created xsi:type="dcterms:W3CDTF">2018-11-13T19:14:30Z</dcterms:created>
  <dcterms:modified xsi:type="dcterms:W3CDTF">2018-11-17T07:47:07Z</dcterms:modified>
</cp:coreProperties>
</file>